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3" r:id="rId5"/>
    <p:sldId id="265" r:id="rId6"/>
  </p:sldIdLst>
  <p:sldSz cx="9144000" cy="6858000" type="screen4x3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1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70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3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32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7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2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21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05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2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8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09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11DFD-6D5F-4F91-8642-6534BEE3B40D}" type="datetimeFigureOut">
              <a:rPr lang="ko-KR" altLang="en-US" smtClean="0"/>
              <a:pPr/>
              <a:t>2015-05-08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54B1-EB0A-4FA6-BCB6-10F588E6C3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2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/>
          <p:cNvGrpSpPr/>
          <p:nvPr/>
        </p:nvGrpSpPr>
        <p:grpSpPr>
          <a:xfrm>
            <a:off x="7668344" y="260648"/>
            <a:ext cx="1475655" cy="576064"/>
            <a:chOff x="7943909" y="260648"/>
            <a:chExt cx="2028691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8100392" y="260648"/>
              <a:ext cx="1872208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943909" y="260648"/>
              <a:ext cx="84475" cy="5760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72400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드림고딕4" pitchFamily="18" charset="-127"/>
                <a:ea typeface="a드림고딕4" pitchFamily="18" charset="-127"/>
              </a:rPr>
              <a:t>개요</a:t>
            </a:r>
            <a:endParaRPr lang="ko-KR" altLang="en-US" sz="2800" dirty="0">
              <a:latin typeface="a드림고딕4" pitchFamily="18" charset="-127"/>
              <a:ea typeface="a드림고딕4" pitchFamily="18" charset="-127"/>
            </a:endParaRPr>
          </a:p>
        </p:txBody>
      </p:sp>
      <p:pic>
        <p:nvPicPr>
          <p:cNvPr id="9" name="그림 8" descr="KakaoTalk_20150504_152924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880320" cy="3060000"/>
          </a:xfrm>
          <a:prstGeom prst="rect">
            <a:avLst/>
          </a:prstGeom>
        </p:spPr>
      </p:pic>
      <p:pic>
        <p:nvPicPr>
          <p:cNvPr id="10" name="그림 9" descr="KakaoTalk_20150504_152925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2880320" cy="30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1920" y="437470"/>
            <a:ext cx="41764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콘서트 </a:t>
            </a:r>
            <a:r>
              <a:rPr lang="en-US" altLang="ko-KR" sz="20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– LET IT FLOW</a:t>
            </a:r>
          </a:p>
          <a:p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(120</a:t>
            </a:r>
            <a:r>
              <a:rPr lang="ko-KR" altLang="en-US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분</a:t>
            </a:r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만 </a:t>
            </a:r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8</a:t>
            </a:r>
            <a:r>
              <a:rPr lang="ko-KR" altLang="en-US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세 이상</a:t>
            </a:r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)</a:t>
            </a:r>
          </a:p>
          <a:p>
            <a:endParaRPr lang="en-US" altLang="ko-KR" sz="1400" dirty="0" smtClean="0">
              <a:solidFill>
                <a:schemeClr val="bg1">
                  <a:lumMod val="65000"/>
                </a:schemeClr>
              </a:solidFill>
              <a:latin typeface="+mj-lt"/>
              <a:ea typeface="a드림고딕4" pitchFamily="18" charset="-127"/>
            </a:endParaRPr>
          </a:p>
          <a:p>
            <a:endParaRPr lang="en-US" altLang="ko-KR" sz="1400" dirty="0" smtClean="0">
              <a:solidFill>
                <a:schemeClr val="bg1">
                  <a:lumMod val="65000"/>
                </a:schemeClr>
              </a:solidFill>
              <a:latin typeface="+mj-lt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기간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2015.05.09(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토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) 13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시</a:t>
            </a:r>
            <a:endParaRPr lang="en-US" altLang="ko-KR" sz="1100" dirty="0" smtClean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장소 한라체육관</a:t>
            </a:r>
            <a:endParaRPr lang="en-US" altLang="ko-KR" sz="1400" dirty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출연</a:t>
            </a:r>
            <a:endParaRPr lang="en-US" altLang="ko-KR" sz="1400" dirty="0" smtClean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치타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키썸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타이미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졸리브이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소울다이브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JJK, 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루피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올티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투탁</a:t>
            </a:r>
            <a:endParaRPr lang="ko-KR" altLang="en-US" sz="1100" dirty="0" smtClean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문의 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기획사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1899-8202</a:t>
            </a: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예매 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기획사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인터파크</a:t>
            </a:r>
            <a:endParaRPr lang="en-US" altLang="ko-KR" sz="1100" dirty="0">
              <a:latin typeface="a드림고딕4" pitchFamily="18" charset="-127"/>
              <a:ea typeface="a드림고딕4" pitchFamily="18" charset="-127"/>
            </a:endParaRPr>
          </a:p>
          <a:p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(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기획사 문의시간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: 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평일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9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시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~18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시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)</a:t>
            </a:r>
          </a:p>
          <a:p>
            <a:endParaRPr lang="en-US" altLang="ko-KR" sz="1100" dirty="0" smtClean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3789040"/>
            <a:ext cx="41044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콘서트 </a:t>
            </a:r>
            <a:r>
              <a:rPr lang="en-US" altLang="ko-KR" sz="20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– </a:t>
            </a:r>
            <a:r>
              <a:rPr lang="ko-KR" altLang="en-US" sz="2000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메이커스</a:t>
            </a:r>
            <a:r>
              <a:rPr lang="ko-KR" altLang="en-US" sz="20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 토크콘서트</a:t>
            </a:r>
            <a:endParaRPr lang="en-US" altLang="ko-KR" sz="2000" dirty="0" smtClean="0">
              <a:solidFill>
                <a:schemeClr val="accent2"/>
              </a:solidFill>
              <a:latin typeface="a드림고딕4" pitchFamily="18" charset="-127"/>
              <a:ea typeface="a드림고딕4" pitchFamily="18" charset="-127"/>
            </a:endParaRPr>
          </a:p>
          <a:p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(150</a:t>
            </a:r>
            <a:r>
              <a:rPr lang="ko-KR" altLang="en-US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분</a:t>
            </a:r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만 </a:t>
            </a:r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12</a:t>
            </a:r>
            <a:r>
              <a:rPr lang="ko-KR" altLang="en-US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세 이상</a:t>
            </a:r>
            <a:r>
              <a:rPr lang="en-US" altLang="ko-KR" sz="14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)</a:t>
            </a:r>
          </a:p>
          <a:p>
            <a:endParaRPr lang="en-US" altLang="ko-KR" sz="1400" dirty="0" smtClean="0">
              <a:solidFill>
                <a:schemeClr val="bg1">
                  <a:lumMod val="65000"/>
                </a:schemeClr>
              </a:solidFill>
              <a:latin typeface="+mj-lt"/>
              <a:ea typeface="a드림고딕4" pitchFamily="18" charset="-127"/>
            </a:endParaRPr>
          </a:p>
          <a:p>
            <a:endParaRPr lang="en-US" altLang="ko-KR" sz="1400" dirty="0" smtClean="0">
              <a:solidFill>
                <a:schemeClr val="bg1">
                  <a:lumMod val="65000"/>
                </a:schemeClr>
              </a:solidFill>
              <a:latin typeface="+mj-lt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기간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2015.05.09(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토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) 13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시</a:t>
            </a:r>
            <a:endParaRPr lang="en-US" altLang="ko-KR" sz="1100" dirty="0" smtClean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장소 한라체육관</a:t>
            </a:r>
            <a:endParaRPr lang="en-US" altLang="ko-KR" sz="1400" dirty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출연</a:t>
            </a:r>
            <a:endParaRPr lang="en-US" altLang="ko-KR" sz="1400" dirty="0" smtClean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정준하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로꼬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그레이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십센치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, </a:t>
            </a:r>
            <a:endParaRPr lang="ko-KR" altLang="en-US" sz="1100" dirty="0" smtClean="0">
              <a:latin typeface="a드림고딕4" pitchFamily="18" charset="-127"/>
              <a:ea typeface="a드림고딕4" pitchFamily="18" charset="-127"/>
            </a:endParaRP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문의 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기획사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1899-8202</a:t>
            </a:r>
          </a:p>
          <a:p>
            <a:r>
              <a:rPr lang="ko-KR" altLang="en-US" sz="1400" dirty="0" smtClean="0">
                <a:latin typeface="a드림고딕4" pitchFamily="18" charset="-127"/>
                <a:ea typeface="a드림고딕4" pitchFamily="18" charset="-127"/>
              </a:rPr>
              <a:t>예매 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기획사 </a:t>
            </a:r>
            <a:r>
              <a:rPr lang="ko-KR" altLang="en-US" sz="1100" dirty="0" err="1" smtClean="0">
                <a:latin typeface="a드림고딕4" pitchFamily="18" charset="-127"/>
                <a:ea typeface="a드림고딕4" pitchFamily="18" charset="-127"/>
              </a:rPr>
              <a:t>인터파크</a:t>
            </a:r>
            <a:endParaRPr lang="en-US" altLang="ko-KR" sz="1100" dirty="0">
              <a:latin typeface="a드림고딕4" pitchFamily="18" charset="-127"/>
              <a:ea typeface="a드림고딕4" pitchFamily="18" charset="-127"/>
            </a:endParaRPr>
          </a:p>
          <a:p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(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기획사 문의시간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: 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평일 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9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시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~18</a:t>
            </a:r>
            <a:r>
              <a:rPr lang="ko-KR" altLang="en-US" sz="1100" dirty="0" smtClean="0">
                <a:latin typeface="a드림고딕4" pitchFamily="18" charset="-127"/>
                <a:ea typeface="a드림고딕4" pitchFamily="18" charset="-127"/>
              </a:rPr>
              <a:t>시</a:t>
            </a:r>
            <a:r>
              <a:rPr lang="en-US" altLang="ko-KR" sz="1100" dirty="0" smtClean="0">
                <a:latin typeface="a드림고딕4" pitchFamily="18" charset="-127"/>
                <a:ea typeface="a드림고딕4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7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419415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err="1" smtClean="0">
                <a:latin typeface="a드림고딕4" pitchFamily="18" charset="-127"/>
                <a:ea typeface="a드림고딕4" pitchFamily="18" charset="-127"/>
              </a:rPr>
              <a:t>랩스타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 </a:t>
            </a:r>
            <a:r>
              <a:rPr lang="ko-KR" altLang="en-US" dirty="0" err="1" smtClean="0">
                <a:latin typeface="a드림고딕4" pitchFamily="18" charset="-127"/>
                <a:ea typeface="a드림고딕4" pitchFamily="18" charset="-127"/>
              </a:rPr>
              <a:t>서바이벌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!!</a:t>
            </a:r>
          </a:p>
          <a:p>
            <a:pPr>
              <a:lnSpc>
                <a:spcPct val="150000"/>
              </a:lnSpc>
            </a:pPr>
            <a:r>
              <a:rPr lang="en-US" altLang="ko-KR" dirty="0" err="1" smtClean="0">
                <a:latin typeface="a드림고딕4" pitchFamily="18" charset="-127"/>
                <a:ea typeface="a드림고딕4" pitchFamily="18" charset="-127"/>
              </a:rPr>
              <a:t>Mnet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 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인기 프로그램 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UNPRETTYRAPSTAR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와 쇼미더머니의 출연진들이   </a:t>
            </a:r>
            <a:r>
              <a:rPr lang="en-US" altLang="ko-KR" b="1" dirty="0" smtClean="0">
                <a:latin typeface="a드림고딕4" pitchFamily="18" charset="-127"/>
                <a:ea typeface="a드림고딕4" pitchFamily="18" charset="-127"/>
              </a:rPr>
              <a:t>5</a:t>
            </a:r>
            <a:r>
              <a:rPr lang="ko-KR" altLang="en-US" b="1" dirty="0" smtClean="0">
                <a:latin typeface="a드림고딕4" pitchFamily="18" charset="-127"/>
                <a:ea typeface="a드림고딕4" pitchFamily="18" charset="-127"/>
              </a:rPr>
              <a:t>월 </a:t>
            </a:r>
            <a:r>
              <a:rPr lang="en-US" altLang="ko-KR" b="1" dirty="0" smtClean="0">
                <a:latin typeface="a드림고딕4" pitchFamily="18" charset="-127"/>
                <a:ea typeface="a드림고딕4" pitchFamily="18" charset="-127"/>
              </a:rPr>
              <a:t>9</a:t>
            </a:r>
            <a:r>
              <a:rPr lang="ko-KR" altLang="en-US" b="1" dirty="0" smtClean="0">
                <a:latin typeface="a드림고딕4" pitchFamily="18" charset="-127"/>
                <a:ea typeface="a드림고딕4" pitchFamily="18" charset="-127"/>
              </a:rPr>
              <a:t>일 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제주에서 뭉쳤다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치타</a:t>
            </a:r>
            <a:r>
              <a:rPr lang="en-US" altLang="ko-KR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키썸</a:t>
            </a:r>
            <a:r>
              <a:rPr lang="en-US" altLang="ko-KR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타이미</a:t>
            </a:r>
            <a:r>
              <a:rPr lang="en-US" altLang="ko-KR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졸리브이</a:t>
            </a:r>
            <a:r>
              <a:rPr lang="en-US" altLang="ko-KR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소울다이브</a:t>
            </a:r>
            <a:r>
              <a:rPr lang="en-US" altLang="ko-KR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JJK, </a:t>
            </a:r>
            <a:r>
              <a:rPr lang="ko-KR" altLang="en-US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루피</a:t>
            </a:r>
            <a:r>
              <a:rPr lang="en-US" altLang="ko-KR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올티</a:t>
            </a:r>
            <a:r>
              <a:rPr lang="en-US" altLang="ko-KR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err="1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투탁</a:t>
            </a:r>
            <a:r>
              <a:rPr lang="ko-KR" altLang="en-US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 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9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명의  출연자들이 한자리에 모여 합동 공연을 열고 화려한 무대를 펼친다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a드림고딕4" pitchFamily="18" charset="-127"/>
              <a:ea typeface="a드림고딕4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a드림고딕4" pitchFamily="18" charset="-127"/>
              <a:ea typeface="a드림고딕4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LET IT FLOW RAPSTAR</a:t>
            </a:r>
          </a:p>
          <a:p>
            <a:r>
              <a:rPr lang="en-US" altLang="ko-KR" sz="3600" b="1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 </a:t>
            </a:r>
            <a:r>
              <a:rPr lang="en-US" altLang="ko-KR" sz="3600" b="1" dirty="0" smtClean="0">
                <a:latin typeface="a드림고딕4" pitchFamily="18" charset="-127"/>
                <a:ea typeface="a드림고딕4" pitchFamily="18" charset="-127"/>
              </a:rPr>
              <a:t>IN JEJU </a:t>
            </a:r>
            <a:endParaRPr lang="ko-KR" altLang="en-US" sz="3600" b="1" dirty="0">
              <a:latin typeface="a드림고딕4" pitchFamily="18" charset="-127"/>
              <a:ea typeface="a드림고딕4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677830"/>
            <a:ext cx="75608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형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(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또는 오빠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)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이 들려주는 너 걱정돼서 하는 이야기와 노래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!!</a:t>
            </a:r>
            <a:endParaRPr lang="en-US" altLang="ko-KR" sz="900" dirty="0" smtClean="0">
              <a:latin typeface="a드림고딕4" pitchFamily="18" charset="-127"/>
              <a:ea typeface="a드림고딕4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2015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년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err="1" smtClean="0">
                <a:latin typeface="a드림고딕4" pitchFamily="18" charset="-127"/>
                <a:ea typeface="a드림고딕4" pitchFamily="18" charset="-127"/>
              </a:rPr>
              <a:t>메이커스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 토크콘서트가 최강의 라인업으로 다시 돌아왔다 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:D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모든 근심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걱정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, 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고민은 </a:t>
            </a:r>
            <a:r>
              <a:rPr lang="ko-KR" altLang="en-US" dirty="0" err="1" smtClean="0">
                <a:latin typeface="a드림고딕4" pitchFamily="18" charset="-127"/>
                <a:ea typeface="a드림고딕4" pitchFamily="18" charset="-127"/>
              </a:rPr>
              <a:t>노노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~~</a:t>
            </a:r>
            <a:br>
              <a:rPr lang="en-US" altLang="ko-KR" dirty="0" smtClean="0">
                <a:latin typeface="a드림고딕4" pitchFamily="18" charset="-127"/>
                <a:ea typeface="a드림고딕4" pitchFamily="18" charset="-127"/>
              </a:rPr>
            </a:br>
            <a:r>
              <a:rPr lang="ko-KR" altLang="en-US" dirty="0" err="1" smtClean="0">
                <a:latin typeface="a드림고딕4" pitchFamily="18" charset="-127"/>
                <a:ea typeface="a드림고딕4" pitchFamily="18" charset="-127"/>
              </a:rPr>
              <a:t>메이커스</a:t>
            </a:r>
            <a:r>
              <a:rPr lang="ko-KR" altLang="en-US" dirty="0" smtClean="0">
                <a:latin typeface="a드림고딕4" pitchFamily="18" charset="-127"/>
                <a:ea typeface="a드림고딕4" pitchFamily="18" charset="-127"/>
              </a:rPr>
              <a:t> 토크 콘서트에서 모두 날려버리자</a:t>
            </a:r>
            <a:r>
              <a:rPr lang="en-US" altLang="ko-KR" dirty="0" smtClean="0">
                <a:latin typeface="a드림고딕4" pitchFamily="18" charset="-127"/>
                <a:ea typeface="a드림고딕4" pitchFamily="18" charset="-127"/>
              </a:rPr>
              <a:t>!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a드림고딕4" pitchFamily="18" charset="-127"/>
              <a:ea typeface="a드림고딕4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560274"/>
            <a:ext cx="6984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a드림고딕4" pitchFamily="18" charset="-127"/>
                <a:ea typeface="a드림고딕4" pitchFamily="18" charset="-127"/>
              </a:rPr>
              <a:t>메이커스</a:t>
            </a:r>
            <a:r>
              <a:rPr lang="ko-KR" altLang="en-US" sz="3600" b="1" dirty="0" smtClean="0">
                <a:latin typeface="a드림고딕4" pitchFamily="18" charset="-127"/>
                <a:ea typeface="a드림고딕4" pitchFamily="18" charset="-127"/>
              </a:rPr>
              <a:t> 토크 콘서트</a:t>
            </a:r>
            <a:endParaRPr lang="en-US" altLang="ko-KR" sz="3600" b="1" dirty="0" smtClean="0">
              <a:latin typeface="a드림고딕4" pitchFamily="18" charset="-127"/>
              <a:ea typeface="a드림고딕4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accent2"/>
                </a:solidFill>
                <a:latin typeface="a드림고딕4" pitchFamily="18" charset="-127"/>
                <a:ea typeface="a드림고딕4" pitchFamily="18" charset="-127"/>
              </a:rPr>
              <a:t> 형이 말이야 너 걱정돼서 하는 말이야</a:t>
            </a:r>
            <a:endParaRPr lang="ko-KR" altLang="en-US" sz="2800" dirty="0">
              <a:solidFill>
                <a:schemeClr val="accent2"/>
              </a:solidFill>
              <a:latin typeface="a드림고딕4" pitchFamily="18" charset="-127"/>
              <a:ea typeface="a드림고딕4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150504_153535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68" y="1218238"/>
            <a:ext cx="1440000" cy="2160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782169" y="260648"/>
            <a:ext cx="136183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668344" y="260648"/>
            <a:ext cx="61446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44408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드림고딕4" pitchFamily="18" charset="-127"/>
                <a:ea typeface="a드림고딕4" pitchFamily="18" charset="-127"/>
              </a:rPr>
              <a:t>출연</a:t>
            </a:r>
            <a:endParaRPr lang="ko-KR" altLang="en-US" sz="2800" dirty="0">
              <a:latin typeface="a드림고딕4" pitchFamily="18" charset="-127"/>
              <a:ea typeface="a드림고딕4" pitchFamily="18" charset="-127"/>
            </a:endParaRPr>
          </a:p>
        </p:txBody>
      </p:sp>
      <p:pic>
        <p:nvPicPr>
          <p:cNvPr id="9" name="그림 8" descr="KakaoTalk_20150504_153509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976" y="1218238"/>
            <a:ext cx="1440000" cy="2160000"/>
          </a:xfrm>
          <a:prstGeom prst="rect">
            <a:avLst/>
          </a:prstGeom>
        </p:spPr>
      </p:pic>
      <p:pic>
        <p:nvPicPr>
          <p:cNvPr id="10" name="그림 9" descr="KakaoTalk_20150504_153535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168" y="1218238"/>
            <a:ext cx="1440160" cy="2160000"/>
          </a:xfrm>
          <a:prstGeom prst="rect">
            <a:avLst/>
          </a:prstGeom>
        </p:spPr>
      </p:pic>
      <p:pic>
        <p:nvPicPr>
          <p:cNvPr id="11" name="그림 10" descr="KakaoTalk_20150504_153448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368" y="1218238"/>
            <a:ext cx="1440000" cy="2160000"/>
          </a:xfrm>
          <a:prstGeom prst="rect">
            <a:avLst/>
          </a:prstGeom>
        </p:spPr>
      </p:pic>
      <p:pic>
        <p:nvPicPr>
          <p:cNvPr id="12" name="그림 11" descr="JJ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005304"/>
            <a:ext cx="1440160" cy="2160000"/>
          </a:xfrm>
          <a:prstGeom prst="rect">
            <a:avLst/>
          </a:prstGeom>
        </p:spPr>
      </p:pic>
      <p:pic>
        <p:nvPicPr>
          <p:cNvPr id="14" name="그림 13" descr="KakaoTalk_20150504_1535310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005304"/>
            <a:ext cx="1440159" cy="2160000"/>
          </a:xfrm>
          <a:prstGeom prst="rect">
            <a:avLst/>
          </a:prstGeom>
        </p:spPr>
      </p:pic>
      <p:pic>
        <p:nvPicPr>
          <p:cNvPr id="15" name="그림 14" descr="1634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4005304"/>
            <a:ext cx="1451992" cy="2160000"/>
          </a:xfrm>
          <a:prstGeom prst="rect">
            <a:avLst/>
          </a:prstGeom>
        </p:spPr>
      </p:pic>
      <p:pic>
        <p:nvPicPr>
          <p:cNvPr id="16" name="그림 15" descr="KakaoTalk_20150504_1535363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8304" y="4005304"/>
            <a:ext cx="1440160" cy="2160000"/>
          </a:xfrm>
          <a:prstGeom prst="rect">
            <a:avLst/>
          </a:prstGeom>
        </p:spPr>
      </p:pic>
      <p:pic>
        <p:nvPicPr>
          <p:cNvPr id="17" name="그림 16" descr="KakaoTalk_20150504_15345259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4005304"/>
            <a:ext cx="1449460" cy="21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9792" y="337847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a드림고딕4" pitchFamily="18" charset="-127"/>
                <a:ea typeface="a드림고딕4" pitchFamily="18" charset="-127"/>
              </a:rPr>
              <a:t>치타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2000" y="337847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키썸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208" y="337847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타이미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384" y="337847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졸리브이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61653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소울다이브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61653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드림고딕4" pitchFamily="18" charset="-127"/>
                <a:ea typeface="a드림고딕4" pitchFamily="18" charset="-127"/>
              </a:rPr>
              <a:t>JJK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61653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루피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136" y="61653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올티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8344" y="61653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투탁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3848" y="44705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드림고딕4" pitchFamily="18" charset="-127"/>
                <a:ea typeface="a드림고딕4" pitchFamily="18" charset="-127"/>
              </a:rPr>
              <a:t>LET IT FLOW 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52951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a드림고딕4" pitchFamily="18" charset="-127"/>
                <a:ea typeface="a드림고딕4" pitchFamily="18" charset="-127"/>
              </a:rPr>
              <a:t>메이커스</a:t>
            </a:r>
            <a:r>
              <a:rPr lang="ko-KR" altLang="en-US" sz="2800" b="1" dirty="0" smtClean="0">
                <a:latin typeface="a드림고딕4" pitchFamily="18" charset="-127"/>
                <a:ea typeface="a드림고딕4" pitchFamily="18" charset="-127"/>
              </a:rPr>
              <a:t> 토크콘서트</a:t>
            </a:r>
            <a:r>
              <a:rPr lang="en-US" altLang="ko-KR" sz="2800" b="1" dirty="0" smtClean="0">
                <a:latin typeface="a드림고딕4" pitchFamily="18" charset="-127"/>
                <a:ea typeface="a드림고딕4" pitchFamily="18" charset="-127"/>
              </a:rPr>
              <a:t> </a:t>
            </a:r>
            <a:endParaRPr lang="ko-KR" altLang="en-US" sz="2800" b="1" dirty="0"/>
          </a:p>
        </p:txBody>
      </p:sp>
      <p:sp>
        <p:nvSpPr>
          <p:cNvPr id="5" name="직사각형 4"/>
          <p:cNvSpPr/>
          <p:nvPr/>
        </p:nvSpPr>
        <p:spPr>
          <a:xfrm>
            <a:off x="7782169" y="260648"/>
            <a:ext cx="136183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668344" y="260648"/>
            <a:ext cx="61446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44408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드림고딕4" pitchFamily="18" charset="-127"/>
                <a:ea typeface="a드림고딕4" pitchFamily="18" charset="-127"/>
              </a:rPr>
              <a:t>출연</a:t>
            </a:r>
            <a:endParaRPr lang="ko-KR" altLang="en-US" sz="2800" dirty="0">
              <a:latin typeface="a드림고딕4" pitchFamily="18" charset="-127"/>
              <a:ea typeface="a드림고딕4" pitchFamily="18" charset="-127"/>
            </a:endParaRPr>
          </a:p>
        </p:txBody>
      </p:sp>
      <p:pic>
        <p:nvPicPr>
          <p:cNvPr id="8" name="그림 7" descr="캡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1557083" cy="2160000"/>
          </a:xfrm>
          <a:prstGeom prst="rect">
            <a:avLst/>
          </a:prstGeom>
        </p:spPr>
      </p:pic>
      <p:pic>
        <p:nvPicPr>
          <p:cNvPr id="9" name="그림 8" descr="캡처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408" y="2321824"/>
            <a:ext cx="1440000" cy="2187296"/>
          </a:xfrm>
          <a:prstGeom prst="rect">
            <a:avLst/>
          </a:prstGeom>
        </p:spPr>
      </p:pic>
      <p:pic>
        <p:nvPicPr>
          <p:cNvPr id="10" name="그림 9" descr="캡처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184" y="2348880"/>
            <a:ext cx="1440000" cy="2163922"/>
          </a:xfrm>
          <a:prstGeom prst="rect">
            <a:avLst/>
          </a:prstGeom>
        </p:spPr>
      </p:pic>
      <p:pic>
        <p:nvPicPr>
          <p:cNvPr id="12" name="그림 11" descr="캡처GG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348880"/>
            <a:ext cx="1440000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45811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a드림고딕4" pitchFamily="18" charset="-127"/>
                <a:ea typeface="a드림고딕4" pitchFamily="18" charset="-127"/>
              </a:rPr>
              <a:t>정준하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45811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그레이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45811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로꼬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45811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a드림고딕4" pitchFamily="18" charset="-127"/>
                <a:ea typeface="a드림고딕4" pitchFamily="18" charset="-127"/>
              </a:rPr>
              <a:t>십센치</a:t>
            </a:r>
            <a:endParaRPr lang="ko-KR" altLang="en-US" sz="1600" dirty="0">
              <a:latin typeface="a드림고딕4" pitchFamily="18" charset="-127"/>
              <a:ea typeface="a드림고딕4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222</Words>
  <Application>Microsoft Office PowerPoint</Application>
  <PresentationFormat>화면 슬라이드 쇼(4:3)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a드림고딕4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26</cp:revision>
  <cp:lastPrinted>2015-05-08T05:30:55Z</cp:lastPrinted>
  <dcterms:created xsi:type="dcterms:W3CDTF">2015-03-11T02:31:11Z</dcterms:created>
  <dcterms:modified xsi:type="dcterms:W3CDTF">2015-05-08T05:59:32Z</dcterms:modified>
</cp:coreProperties>
</file>